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85" r:id="rId2"/>
    <p:sldId id="257" r:id="rId3"/>
    <p:sldId id="258" r:id="rId4"/>
    <p:sldId id="289" r:id="rId5"/>
    <p:sldId id="260" r:id="rId6"/>
    <p:sldId id="291" r:id="rId7"/>
    <p:sldId id="266" r:id="rId8"/>
    <p:sldId id="290" r:id="rId9"/>
    <p:sldId id="267" r:id="rId10"/>
    <p:sldId id="287" r:id="rId11"/>
    <p:sldId id="272" r:id="rId12"/>
    <p:sldId id="278" r:id="rId13"/>
    <p:sldId id="281" r:id="rId14"/>
    <p:sldId id="282" r:id="rId15"/>
  </p:sldIdLst>
  <p:sldSz cx="14630400" cy="8229600"/>
  <p:notesSz cx="8229600" cy="14630400"/>
  <p:embeddedFontLst>
    <p:embeddedFont>
      <p:font typeface="Agency FB" panose="020B0503020202020204" pitchFamily="34" charset="0"/>
      <p:regular r:id="rId17"/>
      <p:bold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B0CAC-A5F7-408B-BC4A-C1D5B5580890}" v="38" dt="2024-12-19T21:08:14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ABEB0CAC-A5F7-408B-BC4A-C1D5B5580890}"/>
    <pc:docChg chg="undo custSel addSld delSld modSld sldOrd">
      <pc:chgData name="Mikel Telo" userId="fe634e7b74a3d0f5" providerId="LiveId" clId="{ABEB0CAC-A5F7-408B-BC4A-C1D5B5580890}" dt="2024-12-19T21:39:22.535" v="1336" actId="20577"/>
      <pc:docMkLst>
        <pc:docMk/>
      </pc:docMkLst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57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58"/>
        </pc:sldMkLst>
      </pc:sldChg>
      <pc:sldChg chg="modSp mod modTransition setBg">
        <pc:chgData name="Mikel Telo" userId="fe634e7b74a3d0f5" providerId="LiveId" clId="{ABEB0CAC-A5F7-408B-BC4A-C1D5B5580890}" dt="2024-12-19T19:28:48.506" v="1168" actId="14861"/>
        <pc:sldMkLst>
          <pc:docMk/>
          <pc:sldMk cId="0" sldId="260"/>
        </pc:sldMkLst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7" creationId="{F166084C-2BB7-327A-631B-D4D701080E3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8" creationId="{133D6A91-C61E-A598-F356-D31F47A24107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19" creationId="{EA5C6909-C595-78FF-4BA3-B6BC10FAF3D0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0" creationId="{5FD56503-76DA-80B7-7B0E-10975FA460A3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1" creationId="{50CA2C7C-A0ED-ABCD-ABAA-D7A410C74978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2" creationId="{C4934688-7D2F-6BCA-E546-39B6DEC4D615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3" creationId="{AAFC4E54-E218-1383-7457-8C88730BC97A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4" creationId="{228E9840-1DDA-5753-8EBE-6476966FFC04}"/>
          </ac:picMkLst>
        </pc:picChg>
        <pc:picChg chg="mod">
          <ac:chgData name="Mikel Telo" userId="fe634e7b74a3d0f5" providerId="LiveId" clId="{ABEB0CAC-A5F7-408B-BC4A-C1D5B5580890}" dt="2024-12-19T19:28:48.506" v="1168" actId="14861"/>
          <ac:picMkLst>
            <pc:docMk/>
            <pc:sldMk cId="0" sldId="260"/>
            <ac:picMk id="25" creationId="{787FED56-383C-D0C0-3A47-411ED4524EC7}"/>
          </ac:picMkLst>
        </pc:pic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66"/>
        </pc:sldMkLst>
      </pc:sldChg>
      <pc:sldChg chg="modSp mod modTransition setBg">
        <pc:chgData name="Mikel Telo" userId="fe634e7b74a3d0f5" providerId="LiveId" clId="{ABEB0CAC-A5F7-408B-BC4A-C1D5B5580890}" dt="2024-12-19T19:30:07.126" v="1176" actId="14861"/>
        <pc:sldMkLst>
          <pc:docMk/>
          <pc:sldMk cId="0" sldId="267"/>
        </pc:sldMkLst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4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Mikel Telo" userId="fe634e7b74a3d0f5" providerId="LiveId" clId="{ABEB0CAC-A5F7-408B-BC4A-C1D5B5580890}" dt="2024-12-19T19:30:07.126" v="1176" actId="14861"/>
          <ac:picMkLst>
            <pc:docMk/>
            <pc:sldMk cId="0" sldId="267"/>
            <ac:picMk id="10" creationId="{00000000-0000-0000-0000-000000000000}"/>
          </ac:picMkLst>
        </pc:picChg>
      </pc:sldChg>
      <pc:sldChg chg="modSp mod modTransition setBg">
        <pc:chgData name="Mikel Telo" userId="fe634e7b74a3d0f5" providerId="LiveId" clId="{ABEB0CAC-A5F7-408B-BC4A-C1D5B5580890}" dt="2024-12-19T21:39:22.535" v="1336" actId="20577"/>
        <pc:sldMkLst>
          <pc:docMk/>
          <pc:sldMk cId="0" sldId="272"/>
        </pc:sldMkLst>
        <pc:spChg chg="mod">
          <ac:chgData name="Mikel Telo" userId="fe634e7b74a3d0f5" providerId="LiveId" clId="{ABEB0CAC-A5F7-408B-BC4A-C1D5B5580890}" dt="2024-12-19T21:39:22.535" v="1336" actId="20577"/>
          <ac:spMkLst>
            <pc:docMk/>
            <pc:sldMk cId="0" sldId="272"/>
            <ac:spMk id="3" creationId="{00000000-0000-0000-0000-000000000000}"/>
          </ac:spMkLst>
        </pc:spChg>
        <pc:spChg chg="mod">
          <ac:chgData name="Mikel Telo" userId="fe634e7b74a3d0f5" providerId="LiveId" clId="{ABEB0CAC-A5F7-408B-BC4A-C1D5B5580890}" dt="2024-12-19T20:59:56.370" v="1276" actId="20577"/>
          <ac:spMkLst>
            <pc:docMk/>
            <pc:sldMk cId="0" sldId="272"/>
            <ac:spMk id="13" creationId="{00000000-0000-0000-0000-000000000000}"/>
          </ac:spMkLst>
        </pc:spChg>
      </pc:sldChg>
      <pc:sldChg chg="modSp mod modTransition setBg">
        <pc:chgData name="Mikel Telo" userId="fe634e7b74a3d0f5" providerId="LiveId" clId="{ABEB0CAC-A5F7-408B-BC4A-C1D5B5580890}" dt="2024-12-19T21:08:14.887" v="1333"/>
        <pc:sldMkLst>
          <pc:docMk/>
          <pc:sldMk cId="0" sldId="278"/>
        </pc:sldMkLst>
        <pc:spChg chg="mod">
          <ac:chgData name="Mikel Telo" userId="fe634e7b74a3d0f5" providerId="LiveId" clId="{ABEB0CAC-A5F7-408B-BC4A-C1D5B5580890}" dt="2024-12-19T19:00:38.990" v="1164" actId="20577"/>
          <ac:spMkLst>
            <pc:docMk/>
            <pc:sldMk cId="0" sldId="278"/>
            <ac:spMk id="3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6:04.848" v="1316"/>
          <ac:spMkLst>
            <pc:docMk/>
            <pc:sldMk cId="0" sldId="278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8:14.887" v="1333"/>
          <ac:spMkLst>
            <pc:docMk/>
            <pc:sldMk cId="0" sldId="278"/>
            <ac:spMk id="12" creationId="{00000000-0000-0000-0000-000000000000}"/>
          </ac:spMkLst>
        </pc:spChg>
        <pc:spChg chg="mod">
          <ac:chgData name="Mikel Telo" userId="fe634e7b74a3d0f5" providerId="LiveId" clId="{ABEB0CAC-A5F7-408B-BC4A-C1D5B5580890}" dt="2024-12-19T21:01:27.216" v="1302" actId="20577"/>
          <ac:spMkLst>
            <pc:docMk/>
            <pc:sldMk cId="0" sldId="278"/>
            <ac:spMk id="13" creationId="{6FF949FF-87A0-D728-D2BD-1D93DE226E18}"/>
          </ac:spMkLst>
        </pc:spChg>
      </pc:sldChg>
      <pc:sldChg chg="modSp mod modTransition setBg">
        <pc:chgData name="Mikel Telo" userId="fe634e7b74a3d0f5" providerId="LiveId" clId="{ABEB0CAC-A5F7-408B-BC4A-C1D5B5580890}" dt="2024-12-19T20:09:07.576" v="1177" actId="20577"/>
        <pc:sldMkLst>
          <pc:docMk/>
          <pc:sldMk cId="0" sldId="281"/>
        </pc:sldMkLst>
        <pc:spChg chg="mod">
          <ac:chgData name="Mikel Telo" userId="fe634e7b74a3d0f5" providerId="LiveId" clId="{ABEB0CAC-A5F7-408B-BC4A-C1D5B5580890}" dt="2024-12-19T20:09:07.576" v="1177" actId="20577"/>
          <ac:spMkLst>
            <pc:docMk/>
            <pc:sldMk cId="0" sldId="281"/>
            <ac:spMk id="4" creationId="{00000000-0000-0000-0000-000000000000}"/>
          </ac:spMkLst>
        </pc:sp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82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1848108908" sldId="285"/>
        </pc:sldMkLst>
      </pc:sldChg>
      <pc:sldChg chg="add del ord">
        <pc:chgData name="Mikel Telo" userId="fe634e7b74a3d0f5" providerId="LiveId" clId="{ABEB0CAC-A5F7-408B-BC4A-C1D5B5580890}" dt="2024-12-19T18:15:24.025" v="954" actId="47"/>
        <pc:sldMkLst>
          <pc:docMk/>
          <pc:sldMk cId="671646673" sldId="286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3074400523" sldId="287"/>
        </pc:sldMkLst>
      </pc:sldChg>
      <pc:sldChg chg="del modTransition">
        <pc:chgData name="Mikel Telo" userId="fe634e7b74a3d0f5" providerId="LiveId" clId="{ABEB0CAC-A5F7-408B-BC4A-C1D5B5580890}" dt="2024-12-19T18:15:27.710" v="955" actId="47"/>
        <pc:sldMkLst>
          <pc:docMk/>
          <pc:sldMk cId="1269614203" sldId="288"/>
        </pc:sldMkLst>
      </pc:sldChg>
      <pc:sldChg chg="addSp modSp mod modTransition setBg">
        <pc:chgData name="Mikel Telo" userId="fe634e7b74a3d0f5" providerId="LiveId" clId="{ABEB0CAC-A5F7-408B-BC4A-C1D5B5580890}" dt="2024-12-19T19:28:17.901" v="1167" actId="14861"/>
        <pc:sldMkLst>
          <pc:docMk/>
          <pc:sldMk cId="912802196" sldId="289"/>
        </pc:sldMkLst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2" creationId="{2D8E3F26-AC24-1735-B2D5-7DD52DE97687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3" creationId="{70A30426-0791-5168-A752-979A30192EC8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5" creationId="{83ADAA53-7F6D-FE92-CC0D-5E2EB0A2045F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6" creationId="{C22C13A7-07B8-050E-2859-FB8EAAAD368E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7" creationId="{D25F6709-6CB4-453E-93A4-2F75EABD537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8" creationId="{1580322C-B311-64EF-4622-F49FF82118FC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9" creationId="{237B3E4B-5D63-A2BB-CA78-31A091F9A981}"/>
          </ac:picMkLst>
        </pc:picChg>
        <pc:picChg chg="add mod">
          <ac:chgData name="Mikel Telo" userId="fe634e7b74a3d0f5" providerId="LiveId" clId="{ABEB0CAC-A5F7-408B-BC4A-C1D5B5580890}" dt="2024-12-19T19:27:57.022" v="1166" actId="571"/>
          <ac:picMkLst>
            <pc:docMk/>
            <pc:sldMk cId="912802196" sldId="289"/>
            <ac:picMk id="10" creationId="{6F4F35C9-9DAB-B269-AC87-D1845B358634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2" creationId="{A7E54C61-4948-8C51-6106-07FCF50132E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3" creationId="{598A3C69-C713-1B81-97B4-4DDDB0A0EB99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4" creationId="{23F62AD8-4568-FAA1-F7EE-367B14B5D3A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15" creationId="{D658C30B-98F4-91F3-97CC-74971910B0DC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0" creationId="{6710F94E-4142-2A4D-D752-8B6DDD5F30FD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1" creationId="{29638ECD-EC7F-206D-6F44-DA7EE41A88A1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2" creationId="{70E18239-0A83-4F08-A6A6-53B9DE2C00EF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3" creationId="{808D724A-1864-79F3-82A3-1E8385E9A8A0}"/>
          </ac:picMkLst>
        </pc:picChg>
        <pc:picChg chg="mod">
          <ac:chgData name="Mikel Telo" userId="fe634e7b74a3d0f5" providerId="LiveId" clId="{ABEB0CAC-A5F7-408B-BC4A-C1D5B5580890}" dt="2024-12-19T19:28:17.901" v="1167" actId="14861"/>
          <ac:picMkLst>
            <pc:docMk/>
            <pc:sldMk cId="912802196" sldId="289"/>
            <ac:picMk id="24" creationId="{5A2FE779-B8BB-EDD9-9714-D4A6A33BBF15}"/>
          </ac:picMkLst>
        </pc:picChg>
      </pc:sldChg>
      <pc:sldChg chg="addSp delSp modSp mod ord modTransition setBg">
        <pc:chgData name="Mikel Telo" userId="fe634e7b74a3d0f5" providerId="LiveId" clId="{ABEB0CAC-A5F7-408B-BC4A-C1D5B5580890}" dt="2024-12-19T18:32:10.130" v="1130"/>
        <pc:sldMkLst>
          <pc:docMk/>
          <pc:sldMk cId="0" sldId="290"/>
        </pc:sldMkLst>
        <pc:spChg chg="mod">
          <ac:chgData name="Mikel Telo" userId="fe634e7b74a3d0f5" providerId="LiveId" clId="{ABEB0CAC-A5F7-408B-BC4A-C1D5B5580890}" dt="2024-12-19T18:22:49.379" v="1031" actId="20577"/>
          <ac:spMkLst>
            <pc:docMk/>
            <pc:sldMk cId="0" sldId="290"/>
            <ac:spMk id="2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0.241" v="1032" actId="478"/>
          <ac:spMkLst>
            <pc:docMk/>
            <pc:sldMk cId="0" sldId="290"/>
            <ac:spMk id="3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4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5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6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7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8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0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1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4:22.161" v="1117" actId="20577"/>
          <ac:spMkLst>
            <pc:docMk/>
            <pc:sldMk cId="0" sldId="290"/>
            <ac:spMk id="12" creationId="{00000000-0000-0000-0000-000000000000}"/>
          </ac:spMkLst>
        </pc:spChg>
        <pc:picChg chg="add mod">
          <ac:chgData name="Mikel Telo" userId="fe634e7b74a3d0f5" providerId="LiveId" clId="{ABEB0CAC-A5F7-408B-BC4A-C1D5B5580890}" dt="2024-12-19T18:24:53.109" v="1118"/>
          <ac:picMkLst>
            <pc:docMk/>
            <pc:sldMk cId="0" sldId="290"/>
            <ac:picMk id="13" creationId="{069EC3CC-7AEE-3F6D-3C38-993EACBE78B5}"/>
          </ac:picMkLst>
        </pc:picChg>
        <pc:picChg chg="del">
          <ac:chgData name="Mikel Telo" userId="fe634e7b74a3d0f5" providerId="LiveId" clId="{ABEB0CAC-A5F7-408B-BC4A-C1D5B5580890}" dt="2024-12-19T18:23:23.998" v="1042" actId="478"/>
          <ac:picMkLst>
            <pc:docMk/>
            <pc:sldMk cId="0" sldId="290"/>
            <ac:picMk id="14" creationId="{A75CC125-067A-1B60-7887-0A6E9FC40435}"/>
          </ac:picMkLst>
        </pc:picChg>
        <pc:picChg chg="mod">
          <ac:chgData name="Mikel Telo" userId="fe634e7b74a3d0f5" providerId="LiveId" clId="{ABEB0CAC-A5F7-408B-BC4A-C1D5B5580890}" dt="2024-12-19T18:25:22.384" v="1120" actId="1076"/>
          <ac:picMkLst>
            <pc:docMk/>
            <pc:sldMk cId="0" sldId="290"/>
            <ac:picMk id="17" creationId="{8FF254C6-337A-EB3E-4777-1C67B305CD27}"/>
          </ac:picMkLst>
        </pc:picChg>
        <pc:picChg chg="del">
          <ac:chgData name="Mikel Telo" userId="fe634e7b74a3d0f5" providerId="LiveId" clId="{ABEB0CAC-A5F7-408B-BC4A-C1D5B5580890}" dt="2024-12-19T18:23:24.794" v="1043" actId="478"/>
          <ac:picMkLst>
            <pc:docMk/>
            <pc:sldMk cId="0" sldId="290"/>
            <ac:picMk id="19" creationId="{7D47794A-EDB9-4159-B97A-F230D5A5CA32}"/>
          </ac:picMkLst>
        </pc:picChg>
      </pc:sldChg>
      <pc:sldChg chg="addSp delSp modSp add mod setBg">
        <pc:chgData name="Mikel Telo" userId="fe634e7b74a3d0f5" providerId="LiveId" clId="{ABEB0CAC-A5F7-408B-BC4A-C1D5B5580890}" dt="2024-12-19T20:44:23.097" v="1262" actId="1035"/>
        <pc:sldMkLst>
          <pc:docMk/>
          <pc:sldMk cId="1495923055" sldId="291"/>
        </pc:sldMkLst>
        <pc:spChg chg="del">
          <ac:chgData name="Mikel Telo" userId="fe634e7b74a3d0f5" providerId="LiveId" clId="{ABEB0CAC-A5F7-408B-BC4A-C1D5B5580890}" dt="2024-12-19T17:47:42.974" v="492" actId="478"/>
          <ac:spMkLst>
            <pc:docMk/>
            <pc:sldMk cId="1495923055" sldId="291"/>
            <ac:spMk id="5" creationId="{439837F1-171B-2FA0-6DBF-108EF0A675F0}"/>
          </ac:spMkLst>
        </pc:spChg>
        <pc:spChg chg="add del mod">
          <ac:chgData name="Mikel Telo" userId="fe634e7b74a3d0f5" providerId="LiveId" clId="{ABEB0CAC-A5F7-408B-BC4A-C1D5B5580890}" dt="2024-12-19T20:34:03.477" v="1211" actId="478"/>
          <ac:spMkLst>
            <pc:docMk/>
            <pc:sldMk cId="1495923055" sldId="291"/>
            <ac:spMk id="6" creationId="{ABADCC2F-F3E7-8C6C-D168-F0C944818ECD}"/>
          </ac:spMkLst>
        </pc:spChg>
        <pc:spChg chg="add mod ord">
          <ac:chgData name="Mikel Telo" userId="fe634e7b74a3d0f5" providerId="LiveId" clId="{ABEB0CAC-A5F7-408B-BC4A-C1D5B5580890}" dt="2024-12-19T20:34:32.916" v="1216" actId="167"/>
          <ac:spMkLst>
            <pc:docMk/>
            <pc:sldMk cId="1495923055" sldId="291"/>
            <ac:spMk id="7" creationId="{6E078406-7667-C232-0362-1675CAB01B4B}"/>
          </ac:spMkLst>
        </pc:spChg>
        <pc:spChg chg="del mod">
          <ac:chgData name="Mikel Telo" userId="fe634e7b74a3d0f5" providerId="LiveId" clId="{ABEB0CAC-A5F7-408B-BC4A-C1D5B5580890}" dt="2024-12-19T17:47:33.435" v="488" actId="478"/>
          <ac:spMkLst>
            <pc:docMk/>
            <pc:sldMk cId="1495923055" sldId="291"/>
            <ac:spMk id="10" creationId="{B8891122-6FC7-1B74-A953-6B1175A3EE22}"/>
          </ac:spMkLst>
        </pc:spChg>
        <pc:spChg chg="del">
          <ac:chgData name="Mikel Telo" userId="fe634e7b74a3d0f5" providerId="LiveId" clId="{ABEB0CAC-A5F7-408B-BC4A-C1D5B5580890}" dt="2024-12-19T17:47:36.093" v="489" actId="478"/>
          <ac:spMkLst>
            <pc:docMk/>
            <pc:sldMk cId="1495923055" sldId="291"/>
            <ac:spMk id="12" creationId="{F80FF9EF-2CF8-5461-8D53-8142B9845294}"/>
          </ac:spMkLst>
        </pc:spChg>
        <pc:spChg chg="del">
          <ac:chgData name="Mikel Telo" userId="fe634e7b74a3d0f5" providerId="LiveId" clId="{ABEB0CAC-A5F7-408B-BC4A-C1D5B5580890}" dt="2024-12-19T17:47:38.437" v="490" actId="478"/>
          <ac:spMkLst>
            <pc:docMk/>
            <pc:sldMk cId="1495923055" sldId="291"/>
            <ac:spMk id="14" creationId="{F9D8D3EC-7FDD-A613-DAAA-A5D2C6DE12C5}"/>
          </ac:spMkLst>
        </pc:spChg>
        <pc:spChg chg="del">
          <ac:chgData name="Mikel Telo" userId="fe634e7b74a3d0f5" providerId="LiveId" clId="{ABEB0CAC-A5F7-408B-BC4A-C1D5B5580890}" dt="2024-12-19T17:47:39.947" v="491" actId="478"/>
          <ac:spMkLst>
            <pc:docMk/>
            <pc:sldMk cId="1495923055" sldId="291"/>
            <ac:spMk id="15" creationId="{668BFF88-66CC-622D-27A5-8E0FC481B3EA}"/>
          </ac:spMkLst>
        </pc:spChg>
        <pc:picChg chg="del">
          <ac:chgData name="Mikel Telo" userId="fe634e7b74a3d0f5" providerId="LiveId" clId="{ABEB0CAC-A5F7-408B-BC4A-C1D5B5580890}" dt="2024-12-19T17:46:14.432" v="470" actId="478"/>
          <ac:picMkLst>
            <pc:docMk/>
            <pc:sldMk cId="1495923055" sldId="291"/>
            <ac:picMk id="2" creationId="{027A8F81-12EB-C147-8B7D-C7B3F3C036C8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2" creationId="{6F168643-4CDF-B7DC-7235-E5679A11690D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5" creationId="{16A5C9ED-F38D-B3F8-8E97-16906E2B253E}"/>
          </ac:picMkLst>
        </pc:picChg>
        <pc:picChg chg="add del mod">
          <ac:chgData name="Mikel Telo" userId="fe634e7b74a3d0f5" providerId="LiveId" clId="{ABEB0CAC-A5F7-408B-BC4A-C1D5B5580890}" dt="2024-12-19T20:40:29.557" v="1230" actId="478"/>
          <ac:picMkLst>
            <pc:docMk/>
            <pc:sldMk cId="1495923055" sldId="291"/>
            <ac:picMk id="5" creationId="{9665961B-CFD8-E8A8-2D46-5389DF5CC86E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8" creationId="{38EC9EC1-4E9F-58D1-6CE4-DA05B76B3513}"/>
          </ac:picMkLst>
        </pc:picChg>
        <pc:picChg chg="add del mod">
          <ac:chgData name="Mikel Telo" userId="fe634e7b74a3d0f5" providerId="LiveId" clId="{ABEB0CAC-A5F7-408B-BC4A-C1D5B5580890}" dt="2024-12-19T18:02:26.498" v="678" actId="478"/>
          <ac:picMkLst>
            <pc:docMk/>
            <pc:sldMk cId="1495923055" sldId="291"/>
            <ac:picMk id="8" creationId="{FB133E1C-0E31-8936-9157-B8E7AF27288B}"/>
          </ac:picMkLst>
        </pc:picChg>
        <pc:picChg chg="del">
          <ac:chgData name="Mikel Telo" userId="fe634e7b74a3d0f5" providerId="LiveId" clId="{ABEB0CAC-A5F7-408B-BC4A-C1D5B5580890}" dt="2024-12-19T18:02:38.024" v="685" actId="478"/>
          <ac:picMkLst>
            <pc:docMk/>
            <pc:sldMk cId="1495923055" sldId="291"/>
            <ac:picMk id="9" creationId="{3000CFF9-69E6-5D29-5BFE-9925FED630E3}"/>
          </ac:picMkLst>
        </pc:picChg>
        <pc:picChg chg="add del mod">
          <ac:chgData name="Mikel Telo" userId="fe634e7b74a3d0f5" providerId="LiveId" clId="{ABEB0CAC-A5F7-408B-BC4A-C1D5B5580890}" dt="2024-12-19T20:40:33.407" v="1232" actId="478"/>
          <ac:picMkLst>
            <pc:docMk/>
            <pc:sldMk cId="1495923055" sldId="291"/>
            <ac:picMk id="9" creationId="{314DC5BE-B836-44B1-A9C7-3082EE93B803}"/>
          </ac:picMkLst>
        </pc:picChg>
        <pc:picChg chg="add mod">
          <ac:chgData name="Mikel Telo" userId="fe634e7b74a3d0f5" providerId="LiveId" clId="{ABEB0CAC-A5F7-408B-BC4A-C1D5B5580890}" dt="2024-12-19T19:29:36.830" v="1174" actId="571"/>
          <ac:picMkLst>
            <pc:docMk/>
            <pc:sldMk cId="1495923055" sldId="291"/>
            <ac:picMk id="9" creationId="{462A4BAB-57AF-4FE9-4AA9-39012C7F1AC0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1" creationId="{55776813-BCA2-08EC-C034-CCEDDE647A0D}"/>
          </ac:picMkLst>
        </pc:picChg>
        <pc:picChg chg="add mod ord">
          <ac:chgData name="Mikel Telo" userId="fe634e7b74a3d0f5" providerId="LiveId" clId="{ABEB0CAC-A5F7-408B-BC4A-C1D5B5580890}" dt="2024-12-19T20:44:23.097" v="1262" actId="1035"/>
          <ac:picMkLst>
            <pc:docMk/>
            <pc:sldMk cId="1495923055" sldId="291"/>
            <ac:picMk id="11" creationId="{DC3B74DA-5341-05C2-B6B4-926BCFE4D570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3" creationId="{D95C2631-5CC0-52DE-318E-3B451D8E693A}"/>
          </ac:picMkLst>
        </pc:picChg>
        <pc:picChg chg="del">
          <ac:chgData name="Mikel Telo" userId="fe634e7b74a3d0f5" providerId="LiveId" clId="{ABEB0CAC-A5F7-408B-BC4A-C1D5B5580890}" dt="2024-12-19T18:02:34.830" v="682" actId="478"/>
          <ac:picMkLst>
            <pc:docMk/>
            <pc:sldMk cId="1495923055" sldId="291"/>
            <ac:picMk id="16" creationId="{9E441956-7A3A-966C-90EB-7FB163FF2A8A}"/>
          </ac:picMkLst>
        </pc:picChg>
        <pc:picChg chg="del">
          <ac:chgData name="Mikel Telo" userId="fe634e7b74a3d0f5" providerId="LiveId" clId="{ABEB0CAC-A5F7-408B-BC4A-C1D5B5580890}" dt="2024-12-19T18:02:38.648" v="686" actId="478"/>
          <ac:picMkLst>
            <pc:docMk/>
            <pc:sldMk cId="1495923055" sldId="291"/>
            <ac:picMk id="17" creationId="{3EA67D18-FB0A-917D-3199-79F0FD2E8212}"/>
          </ac:picMkLst>
        </pc:picChg>
        <pc:picChg chg="del">
          <ac:chgData name="Mikel Telo" userId="fe634e7b74a3d0f5" providerId="LiveId" clId="{ABEB0CAC-A5F7-408B-BC4A-C1D5B5580890}" dt="2024-12-19T18:02:33.677" v="680" actId="478"/>
          <ac:picMkLst>
            <pc:docMk/>
            <pc:sldMk cId="1495923055" sldId="291"/>
            <ac:picMk id="18" creationId="{47D943D3-F96A-4470-E102-6BDEA01C09BC}"/>
          </ac:picMkLst>
        </pc:picChg>
        <pc:picChg chg="del">
          <ac:chgData name="Mikel Telo" userId="fe634e7b74a3d0f5" providerId="LiveId" clId="{ABEB0CAC-A5F7-408B-BC4A-C1D5B5580890}" dt="2024-12-19T18:02:33.211" v="679" actId="478"/>
          <ac:picMkLst>
            <pc:docMk/>
            <pc:sldMk cId="1495923055" sldId="291"/>
            <ac:picMk id="19" creationId="{3BB55890-F07B-4564-2E11-33879EFB54D4}"/>
          </ac:picMkLst>
        </pc:picChg>
        <pc:picChg chg="del">
          <ac:chgData name="Mikel Telo" userId="fe634e7b74a3d0f5" providerId="LiveId" clId="{ABEB0CAC-A5F7-408B-BC4A-C1D5B5580890}" dt="2024-12-19T18:02:34.296" v="681" actId="478"/>
          <ac:picMkLst>
            <pc:docMk/>
            <pc:sldMk cId="1495923055" sldId="291"/>
            <ac:picMk id="20" creationId="{917D3980-4DEE-AC19-7432-8490EA274205}"/>
          </ac:picMkLst>
        </pc:picChg>
        <pc:picChg chg="del">
          <ac:chgData name="Mikel Telo" userId="fe634e7b74a3d0f5" providerId="LiveId" clId="{ABEB0CAC-A5F7-408B-BC4A-C1D5B5580890}" dt="2024-12-19T18:02:35.288" v="683" actId="478"/>
          <ac:picMkLst>
            <pc:docMk/>
            <pc:sldMk cId="1495923055" sldId="291"/>
            <ac:picMk id="21" creationId="{E85B6E1A-15D7-746F-0049-6A9C93B63B22}"/>
          </ac:picMkLst>
        </pc:picChg>
        <pc:picChg chg="add del mod ord">
          <ac:chgData name="Mikel Telo" userId="fe634e7b74a3d0f5" providerId="LiveId" clId="{ABEB0CAC-A5F7-408B-BC4A-C1D5B5580890}" dt="2024-12-19T20:40:34.248" v="1233" actId="478"/>
          <ac:picMkLst>
            <pc:docMk/>
            <pc:sldMk cId="1495923055" sldId="291"/>
            <ac:picMk id="22" creationId="{3C61CAC3-CE7A-22FD-35A2-3CB9A1275660}"/>
          </ac:picMkLst>
        </pc:picChg>
        <pc:picChg chg="add del mod ord">
          <ac:chgData name="Mikel Telo" userId="fe634e7b74a3d0f5" providerId="LiveId" clId="{ABEB0CAC-A5F7-408B-BC4A-C1D5B5580890}" dt="2024-12-19T20:40:34.897" v="1234" actId="478"/>
          <ac:picMkLst>
            <pc:docMk/>
            <pc:sldMk cId="1495923055" sldId="291"/>
            <ac:picMk id="23" creationId="{DB01DA1E-2430-963C-79BD-62CF263C073F}"/>
          </ac:picMkLst>
        </pc:picChg>
        <pc:picChg chg="add del mod ord">
          <ac:chgData name="Mikel Telo" userId="fe634e7b74a3d0f5" providerId="LiveId" clId="{ABEB0CAC-A5F7-408B-BC4A-C1D5B5580890}" dt="2024-12-19T20:40:35.660" v="1235" actId="478"/>
          <ac:picMkLst>
            <pc:docMk/>
            <pc:sldMk cId="1495923055" sldId="291"/>
            <ac:picMk id="24" creationId="{73DA3C2F-58E7-FE9B-685E-2ECF6F7A3F36}"/>
          </ac:picMkLst>
        </pc:picChg>
        <pc:picChg chg="add del mod ord">
          <ac:chgData name="Mikel Telo" userId="fe634e7b74a3d0f5" providerId="LiveId" clId="{ABEB0CAC-A5F7-408B-BC4A-C1D5B5580890}" dt="2024-12-19T20:40:36.408" v="1236" actId="478"/>
          <ac:picMkLst>
            <pc:docMk/>
            <pc:sldMk cId="1495923055" sldId="291"/>
            <ac:picMk id="25" creationId="{59453E9A-AB0B-10D5-74E4-978815E740AD}"/>
          </ac:picMkLst>
        </pc:picChg>
        <pc:picChg chg="add mod">
          <ac:chgData name="Mikel Telo" userId="fe634e7b74a3d0f5" providerId="LiveId" clId="{ABEB0CAC-A5F7-408B-BC4A-C1D5B5580890}" dt="2024-12-19T18:12:04.498" v="908" actId="931"/>
          <ac:picMkLst>
            <pc:docMk/>
            <pc:sldMk cId="1495923055" sldId="291"/>
            <ac:picMk id="27" creationId="{67968911-959C-0D0E-6BEA-A74B4A03D7E6}"/>
          </ac:picMkLst>
        </pc:picChg>
        <pc:picChg chg="add del mod">
          <ac:chgData name="Mikel Telo" userId="fe634e7b74a3d0f5" providerId="LiveId" clId="{ABEB0CAC-A5F7-408B-BC4A-C1D5B5580890}" dt="2024-12-19T20:42:56.210" v="1253" actId="478"/>
          <ac:picMkLst>
            <pc:docMk/>
            <pc:sldMk cId="1495923055" sldId="291"/>
            <ac:picMk id="28" creationId="{2640CC79-149F-4BAC-58E0-948B28D86D63}"/>
          </ac:picMkLst>
        </pc:picChg>
      </pc:sldChg>
      <pc:sldChg chg="add del">
        <pc:chgData name="Mikel Telo" userId="fe634e7b74a3d0f5" providerId="LiveId" clId="{ABEB0CAC-A5F7-408B-BC4A-C1D5B5580890}" dt="2024-12-19T17:46:30.707" v="476" actId="47"/>
        <pc:sldMkLst>
          <pc:docMk/>
          <pc:sldMk cId="3839788001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206C8-A33F-607F-4E96-09D58E4D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5035F-A22E-225A-4585-D96652A34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A4ECF-AA0D-E1B7-7CC5-65DFD7317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4A01E-FEB9-7512-E2FF-423E2C8BD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6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EBD7-A724-5FCB-3546-8086AF73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815DC-4EC0-C6A2-3AFE-725BCF75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BA3C5-057F-2594-F909-3D61CB187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8289-AB12-C7F4-71B7-36D6C88AB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9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1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Simular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880823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Modelo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200" y="123473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XGBoost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Resultados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nueva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campaña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evaluada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con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el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predictor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Aumento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generalizado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las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.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tipos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Conversion: 1.939 &gt; Retention: 1.671 &gt; Consideration: 1.701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Conversion: 4.165 &gt; Retention: 3.177 &gt; Consideration: 456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Canales con mas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Email: 1.355 &gt; 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: 1.319 &gt; PPC: 1.461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Email: 3.477 &gt; </a:t>
            </a:r>
            <a:r>
              <a:rPr lang="en-US" sz="24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: 2.851 &gt; PPC: 1.470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FF949FF-87A0-D728-D2BD-1D93DE226E18}"/>
              </a:ext>
            </a:extLst>
          </p:cNvPr>
          <p:cNvSpPr/>
          <p:nvPr/>
        </p:nvSpPr>
        <p:spPr>
          <a:xfrm>
            <a:off x="2208727" y="3033712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7012/8000 	=	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Campaña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original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7798/8000 	= 	</a:t>
            </a:r>
            <a:r>
              <a:rPr lang="en-US" sz="24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Incremento</a:t>
            </a:r>
            <a:r>
              <a:rPr lang="en-U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del 11,21%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Conclusiones: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predictivo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conversiones con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 global del 98%.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Encontrada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estrategia que mejora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las conversiones en un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11,21%.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Desarrollo de una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operativa escalable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 otros escenarios.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Dotar de contexto a la campaña de marketing y objetivos claros en términos de ventas, rentabilidad (ROI) y coste de adquisición por cliente.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Implantar el nuevo sistema de asignación de recursos en entorno real y comparar con las simulaciones.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Analizar resultados a lo largo del tiempo para detectar tendencias y nuevos patrones de comportamiento.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61036" y="4899490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Ecommerce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61036" y="551276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61036" y="62138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2999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09" y="488299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512763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07" y="6214225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543A0D-D4AC-8CDF-5D13-37FE0B92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462" r="19462"/>
          <a:stretch/>
        </p:blipFill>
        <p:spPr>
          <a:xfrm>
            <a:off x="-1348934" y="0"/>
            <a:ext cx="6842494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B660-F66E-4D8A-5398-4E7A12AC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A49B7DA-33CB-51A5-1FB8-DB3427CE5840}"/>
              </a:ext>
            </a:extLst>
          </p:cNvPr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38F71D-6444-9519-4BC6-4835834F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2375315"/>
            <a:ext cx="6641347" cy="5095516"/>
          </a:xfrm>
          <a:prstGeom prst="rect">
            <a:avLst/>
          </a:prstGeom>
        </p:spPr>
      </p:pic>
      <p:pic>
        <p:nvPicPr>
          <p:cNvPr id="12" name="Imagen 11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A7E54C61-4948-8C51-6106-07FCF501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57" y="1743735"/>
            <a:ext cx="1150415" cy="4931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98A3C69-C713-1B81-97B4-4DDDB0A0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941" y="1471071"/>
            <a:ext cx="1142517" cy="81150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3F62AD8-4568-FAA1-F7EE-367B14B5D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188" y="1399093"/>
            <a:ext cx="1025098" cy="10250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58C30B-98F4-91F3-97CC-74971910B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093" y="1589521"/>
            <a:ext cx="1418622" cy="7979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5B26E57-CFD3-D291-13A1-90531C477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342" y="2449599"/>
            <a:ext cx="6612969" cy="4879361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6710F94E-4142-2A4D-D752-8B6DDD5F3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967" y="1768253"/>
            <a:ext cx="732900" cy="5431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29638ECD-EC7F-206D-6F44-DA7EE41A8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1423" y="1796575"/>
            <a:ext cx="904443" cy="4755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70E18239-0A83-4F08-A6A6-53B9DE2C0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9932" y="1796575"/>
            <a:ext cx="1061189" cy="5030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8D724A-1864-79F3-82A3-1E8385E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76" y="1779560"/>
            <a:ext cx="953575" cy="5030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5A2FE779-B8BB-EDD9-9714-D4A6A33BB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1910" y="1707666"/>
            <a:ext cx="1062490" cy="6166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0251C268-0C66-A5F8-A57D-37A703C8D737}"/>
              </a:ext>
            </a:extLst>
          </p:cNvPr>
          <p:cNvSpPr/>
          <p:nvPr/>
        </p:nvSpPr>
        <p:spPr>
          <a:xfrm>
            <a:off x="899572" y="51359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es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marketing digital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E1AACE0-DEA4-D1D1-E59E-61261AD25FB4}"/>
              </a:ext>
            </a:extLst>
          </p:cNvPr>
          <p:cNvSpPr/>
          <p:nvPr/>
        </p:nvSpPr>
        <p:spPr>
          <a:xfrm>
            <a:off x="934775" y="4938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reaccionaron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B419DF5-D9D2-EE48-F506-60942813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6" y="2752194"/>
            <a:ext cx="6409200" cy="47401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0AF2DE-0D95-178D-EA9D-5DCAE5DC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0" y="2690282"/>
            <a:ext cx="6557838" cy="4912783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F166084C-2BB7-327A-631B-D4D701080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813" y="1772906"/>
            <a:ext cx="1150415" cy="49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33D6A91-C61E-A598-F356-D31F47A24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697" y="1500242"/>
            <a:ext cx="1142517" cy="811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A5C6909-C595-78FF-4BA3-B6BC10FAF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944" y="1428264"/>
            <a:ext cx="1025098" cy="1025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D56503-76DA-80B7-7B0E-10975FA46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849" y="1618692"/>
            <a:ext cx="1418622" cy="797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0CA2C7C-A0ED-ABCD-ABAA-D7A410C74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8303" y="1780410"/>
            <a:ext cx="732900" cy="543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4934688-7D2F-6BCA-E546-39B6DEC4D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0759" y="1808732"/>
            <a:ext cx="904443" cy="475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AAFC4E54-E218-1383-7457-8C88730BC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9268" y="1808732"/>
            <a:ext cx="1061189" cy="503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8E9840-1DDA-5753-8EBE-6476966FFC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4412" y="1791717"/>
            <a:ext cx="953575" cy="503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n 2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87FED56-383C-D0C0-3A47-411ED4524E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1246" y="1719823"/>
            <a:ext cx="1062490" cy="616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408F-7921-A211-ACB5-EF52B41E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C3B74DA-5341-05C2-B6B4-926BCFE4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533" y="1135197"/>
            <a:ext cx="5511799" cy="64279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E078406-7667-C232-0362-1675CAB01B4B}"/>
              </a:ext>
            </a:extLst>
          </p:cNvPr>
          <p:cNvSpPr txBox="1"/>
          <p:nvPr/>
        </p:nvSpPr>
        <p:spPr>
          <a:xfrm>
            <a:off x="934775" y="1160597"/>
            <a:ext cx="661296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</a:p>
          <a:p>
            <a:pPr lvl="1"/>
            <a:endParaRPr lang="es-ES" sz="2400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Awareness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(Conciencia):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ConversionRate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Referral</a:t>
            </a:r>
            <a:r>
              <a:rPr lang="es-ES" sz="2400" b="1" dirty="0">
                <a:latin typeface="Agency FB" panose="020B0503020202020204" pitchFamily="34" charset="0"/>
              </a:rPr>
              <a:t>, SEO,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endParaRPr lang="es-ES" sz="2400" b="1" dirty="0">
              <a:latin typeface="Agency FB" panose="020B0503020202020204" pitchFamily="34" charset="0"/>
            </a:endParaRP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Consideration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(Evaluación):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PreviousPurchases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lvl="1"/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(Venta):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Retention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(Fidelización):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LoyaltyPoints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PPC, Email</a:t>
            </a: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C4E311C-E734-2ADC-0F36-7E9C84EF7C7B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149914F-1B3D-C749-11E2-52CC92E4DE4C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9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Preprocesado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8533" y="1491066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48533" y="196576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8533" y="232688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8533" y="268800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48533" y="3049117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final: perfecto </a:t>
            </a: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balaceo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target 50%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35" y="3752466"/>
            <a:ext cx="5094806" cy="3616243"/>
          </a:xfrm>
          <a:prstGeom prst="rect">
            <a:avLst/>
          </a:prstGeom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69EC3CC-7AEE-3F6D-3C38-993EACBE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699</Words>
  <Application>Microsoft Office PowerPoint</Application>
  <PresentationFormat>Personalizado</PresentationFormat>
  <Paragraphs>152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Agency FB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4</cp:revision>
  <dcterms:created xsi:type="dcterms:W3CDTF">2024-12-16T23:55:37Z</dcterms:created>
  <dcterms:modified xsi:type="dcterms:W3CDTF">2024-12-19T21:39:30Z</dcterms:modified>
</cp:coreProperties>
</file>